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A2757-B46F-4BD8-894C-5375D448CDBD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01AF4-DC36-4516-AFA9-2CC55AAA64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01AF4-DC36-4516-AFA9-2CC55AAA64B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28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53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58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03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72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6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05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3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73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0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29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5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0033CC">
                <a:alpha val="70000"/>
              </a:srgbClr>
            </a:gs>
            <a:gs pos="45000">
              <a:srgbClr val="0033CC">
                <a:alpha val="60000"/>
              </a:srgbClr>
            </a:gs>
            <a:gs pos="50000">
              <a:srgbClr val="0033CC">
                <a:lumMod val="100000"/>
                <a:alpha val="60000"/>
              </a:srgbClr>
            </a:gs>
            <a:gs pos="50000">
              <a:srgbClr val="0033CC">
                <a:alpha val="50000"/>
              </a:srgbClr>
            </a:gs>
            <a:gs pos="51000">
              <a:srgbClr val="FF9900">
                <a:alpha val="7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2367-E81A-47E6-A540-157E216D4550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0518-D9D3-41FB-AC18-49AF8AA1C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00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20143" y="2051822"/>
            <a:ext cx="63037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6600" dirty="0">
                <a:solidFill>
                  <a:srgbClr val="FF9900"/>
                </a:solidFill>
                <a:latin typeface="Comic Sans MS" panose="030F0702030302020204" pitchFamily="66" charset="0"/>
              </a:rPr>
              <a:t>Parole e Note</a:t>
            </a:r>
            <a:endParaRPr lang="it-IT" sz="6600" dirty="0">
              <a:solidFill>
                <a:srgbClr val="FF99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sz="2800" b="1" dirty="0">
              <a:ln w="50800">
                <a:solidFill>
                  <a:srgbClr val="FF9900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sz="6600" dirty="0">
                <a:solidFill>
                  <a:srgbClr val="0033CC"/>
                </a:solidFill>
                <a:latin typeface="Comic Sans MS" panose="030F0702030302020204" pitchFamily="66" charset="0"/>
              </a:rPr>
              <a:t>di</a:t>
            </a:r>
            <a:r>
              <a:rPr lang="it-IT" sz="6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6600" dirty="0">
                <a:solidFill>
                  <a:srgbClr val="0033CC"/>
                </a:solidFill>
                <a:latin typeface="Comic Sans MS" panose="030F0702030302020204" pitchFamily="66" charset="0"/>
              </a:rPr>
              <a:t>L</a:t>
            </a:r>
            <a:r>
              <a:rPr lang="it-IT" sz="6600" dirty="0">
                <a:solidFill>
                  <a:srgbClr val="0033CC"/>
                </a:solidFill>
                <a:latin typeface="Comic Sans MS" panose="030F0702030302020204" pitchFamily="66" charset="0"/>
              </a:rPr>
              <a:t>egalità</a:t>
            </a:r>
            <a:r>
              <a:rPr lang="it-IT" sz="6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it-IT" sz="6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sellaDiTesto 2"/>
          <p:cNvSpPr txBox="1">
            <a:spLocks noChangeArrowheads="1"/>
          </p:cNvSpPr>
          <p:nvPr/>
        </p:nvSpPr>
        <p:spPr bwMode="auto">
          <a:xfrm>
            <a:off x="-11281" y="4927411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1800" b="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Agenzia </a:t>
            </a:r>
            <a:r>
              <a:rPr lang="it-IT" altLang="it-IT" sz="1800" b="0" dirty="0">
                <a:solidFill>
                  <a:srgbClr val="0033CC"/>
                </a:solidFill>
                <a:latin typeface="Comic Sans MS" panose="030F0702030302020204" pitchFamily="66" charset="0"/>
              </a:rPr>
              <a:t>delle Entrate – Direzione Regionale della </a:t>
            </a:r>
            <a:r>
              <a:rPr lang="it-IT" altLang="it-IT" sz="1800" b="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Sicilia</a:t>
            </a:r>
            <a:endParaRPr lang="it-IT" altLang="it-IT" sz="1800" b="0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CATASTA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MAPPA 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IMMOBILI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TERRITORIO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REDDITO 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DICHIARAZIONE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ART.53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BOLLETTA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69586" y="836712"/>
            <a:ext cx="842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ln w="9525">
                  <a:solidFill>
                    <a:srgbClr val="000066"/>
                  </a:solidFill>
                  <a:prstDash val="solid"/>
                </a:ln>
                <a:solidFill>
                  <a:srgbClr val="FF9900"/>
                </a:solidFill>
                <a:latin typeface="Comic Sans MS" panose="030F0702030302020204" pitchFamily="66" charset="0"/>
              </a:rPr>
              <a:t>Agenzia delle Entrate</a:t>
            </a:r>
          </a:p>
          <a:p>
            <a:pPr algn="ctr"/>
            <a:r>
              <a:rPr lang="it-IT" sz="3600" b="1" dirty="0" smtClean="0">
                <a:ln w="9525">
                  <a:solidFill>
                    <a:srgbClr val="000066"/>
                  </a:solidFill>
                  <a:prstDash val="solid"/>
                </a:ln>
                <a:solidFill>
                  <a:srgbClr val="FF9900"/>
                </a:solidFill>
                <a:latin typeface="Comic Sans MS" panose="030F0702030302020204" pitchFamily="66" charset="0"/>
              </a:rPr>
              <a:t>Direzione Regionale della Sicilia</a:t>
            </a:r>
          </a:p>
          <a:p>
            <a:pPr algn="ctr"/>
            <a:endParaRPr lang="it-IT" sz="3600" b="1" dirty="0" smtClean="0">
              <a:ln w="9525">
                <a:solidFill>
                  <a:srgbClr val="000066"/>
                </a:solidFill>
                <a:prstDash val="solid"/>
              </a:ln>
              <a:solidFill>
                <a:srgbClr val="FF9900"/>
              </a:solidFill>
              <a:latin typeface="Candy Round BTN" panose="020F0604020102040306" pitchFamily="34" charset="0"/>
            </a:endParaRPr>
          </a:p>
          <a:p>
            <a:pPr algn="ctr"/>
            <a:r>
              <a:rPr lang="it-IT" sz="3600" b="1" dirty="0" smtClean="0">
                <a:ln w="9525">
                  <a:solidFill>
                    <a:srgbClr val="000066"/>
                  </a:solidFill>
                  <a:prstDash val="solid"/>
                </a:ln>
                <a:solidFill>
                  <a:srgbClr val="FF9900"/>
                </a:solidFill>
                <a:latin typeface="Candy Round BTN" panose="020F0604020102040306" pitchFamily="34" charset="0"/>
              </a:rPr>
              <a:t>H</a:t>
            </a:r>
            <a:r>
              <a:rPr lang="it-IT" sz="3600" b="1" cap="none" spc="0" dirty="0" smtClean="0">
                <a:ln w="9525">
                  <a:solidFill>
                    <a:srgbClr val="000066"/>
                  </a:solidFill>
                  <a:prstDash val="solid"/>
                </a:ln>
                <a:solidFill>
                  <a:srgbClr val="FF9900"/>
                </a:solidFill>
                <a:latin typeface="Candy Round BTN" panose="020F0604020102040306" pitchFamily="34" charset="0"/>
              </a:rPr>
              <a:t>anno partecipato </a:t>
            </a:r>
          </a:p>
          <a:p>
            <a:pPr algn="ctr"/>
            <a:r>
              <a:rPr lang="it-IT" sz="3600" b="1" cap="none" spc="0" dirty="0" smtClean="0">
                <a:ln w="9525">
                  <a:solidFill>
                    <a:srgbClr val="000066"/>
                  </a:solidFill>
                  <a:prstDash val="solid"/>
                </a:ln>
                <a:solidFill>
                  <a:srgbClr val="FF9900"/>
                </a:solidFill>
                <a:latin typeface="Candy Round BTN" panose="020F0604020102040306" pitchFamily="34" charset="0"/>
              </a:rPr>
              <a:t>alla realizzazione del gioco:</a:t>
            </a:r>
          </a:p>
          <a:p>
            <a:pPr algn="ctr"/>
            <a:endParaRPr lang="it-IT" sz="1600" b="1" cap="none" spc="0" dirty="0" smtClean="0">
              <a:ln w="952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  <a:p>
            <a:pPr algn="ctr"/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Cinzia </a:t>
            </a:r>
            <a:r>
              <a:rPr lang="it-IT" sz="4000" b="1" dirty="0" err="1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Bondì</a:t>
            </a:r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Rosa </a:t>
            </a:r>
            <a:r>
              <a:rPr lang="it-IT" sz="4000" b="1" dirty="0" smtClean="0">
                <a:ln w="31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Anna </a:t>
            </a:r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Sicilia </a:t>
            </a:r>
            <a:endParaRPr lang="it-IT" sz="4000" b="1" dirty="0" smtClean="0">
              <a:ln w="31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Comic Sans MS" panose="030F0702030302020204" pitchFamily="66" charset="0"/>
              </a:rPr>
              <a:t>Fabio Coniglio</a:t>
            </a:r>
            <a:endParaRPr lang="it-IT" sz="4000" b="1" dirty="0" smtClean="0">
              <a:ln w="31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9000"/>
            <a:ext cx="8424000" cy="6120000"/>
          </a:xfrm>
          <a:prstGeom prst="rect">
            <a:avLst/>
          </a:prstGeom>
          <a:ln w="508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17459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277631" y="1268535"/>
            <a:ext cx="630371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Istruzioni</a:t>
            </a: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defRPr/>
            </a:pP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per</a:t>
            </a: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il</a:t>
            </a: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gioco</a:t>
            </a:r>
            <a:endParaRPr lang="it-IT" sz="6600" b="1" dirty="0">
              <a:ln w="50800">
                <a:solidFill>
                  <a:srgbClr val="0033CC"/>
                </a:solidFill>
                <a:prstDash val="solid"/>
              </a:ln>
              <a:solidFill>
                <a:srgbClr val="FF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77631" y="3844903"/>
            <a:ext cx="65887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4400" b="1" dirty="0">
                <a:solidFill>
                  <a:srgbClr val="0033CC"/>
                </a:solidFill>
                <a:latin typeface="Comic Sans MS" panose="030F0702030302020204" pitchFamily="66" charset="0"/>
              </a:rPr>
              <a:t>Ogni slide contiene 4 parole, trova quella che non ha legami con le altre!</a:t>
            </a:r>
          </a:p>
        </p:txBody>
      </p:sp>
    </p:spTree>
    <p:extLst>
      <p:ext uri="{BB962C8B-B14F-4D97-AF65-F5344CB8AC3E}">
        <p14:creationId xmlns:p14="http://schemas.microsoft.com/office/powerpoint/2010/main" val="8762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TASSA  </a:t>
            </a:r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IMPOSTA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TRIBUTO </a:t>
            </a: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TASSO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60000" y="992000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SERVIZI</a:t>
            </a:r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  </a:t>
            </a: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FRONT-OFFICE 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SELF-SERVICE  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SPORTELLO </a:t>
            </a:r>
          </a:p>
        </p:txBody>
      </p:sp>
    </p:spTree>
    <p:extLst>
      <p:ext uri="{BB962C8B-B14F-4D97-AF65-F5344CB8AC3E}">
        <p14:creationId xmlns:p14="http://schemas.microsoft.com/office/powerpoint/2010/main" val="22464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60000" y="920621"/>
            <a:ext cx="8424000" cy="5016758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BORSEGGIATORE</a:t>
            </a: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EVASORE  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ELUSORE 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FRODATORE 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CONTRIBUENTE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CLIENTE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CONCORRENTE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UTENTE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UFFICIO 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BANCA</a:t>
            </a: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AGENZIA  </a:t>
            </a: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AMMINISTRAZIONE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7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0000" y="369000"/>
            <a:ext cx="8424000" cy="61200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60000" y="1228398"/>
            <a:ext cx="8424000" cy="440120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CASA 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CONTRATTO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>
                <a:solidFill>
                  <a:srgbClr val="00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AFFITTO  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endParaRPr lang="it-IT" sz="4000" b="1" dirty="0" smtClean="0">
              <a:solidFill>
                <a:srgbClr val="00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SVENDITA</a:t>
            </a:r>
            <a:endParaRPr lang="it-IT" sz="4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1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</Words>
  <Application>Microsoft Office PowerPoint</Application>
  <PresentationFormat>Presentazione su schermo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Agenzia delle Entrate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COLUCCI ROSA</dc:creator>
  <cp:lastModifiedBy>COLUCCI ROSA</cp:lastModifiedBy>
  <cp:revision>3</cp:revision>
  <dcterms:created xsi:type="dcterms:W3CDTF">2020-09-24T15:34:29Z</dcterms:created>
  <dcterms:modified xsi:type="dcterms:W3CDTF">2020-09-24T16:05:29Z</dcterms:modified>
</cp:coreProperties>
</file>